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0"/>
  </p:normalViewPr>
  <p:slideViewPr>
    <p:cSldViewPr>
      <p:cViewPr varScale="1">
        <p:scale>
          <a:sx n="84" d="100"/>
          <a:sy n="84" d="100"/>
        </p:scale>
        <p:origin x="1192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7B6E-9450-8A49-8950-754E390074F8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82FC7-728F-0B4A-88D1-2D9B6E4C7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4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231F20"/>
                </a:solidFill>
                <a:latin typeface="Gotham"/>
                <a:cs typeface="Gotha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231F20"/>
                </a:solidFill>
                <a:latin typeface="Gotham"/>
                <a:cs typeface="Gotha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70520" y="3196437"/>
            <a:ext cx="10015531" cy="7373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00" b="1" i="0">
                <a:solidFill>
                  <a:srgbClr val="231F20"/>
                </a:solidFill>
                <a:latin typeface="Gotham"/>
                <a:cs typeface="Gotha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76951" y="376951"/>
            <a:ext cx="8921194" cy="6036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805953" y="382187"/>
            <a:ext cx="8921183" cy="6304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805953" y="382187"/>
            <a:ext cx="8921750" cy="6304280"/>
          </a:xfrm>
          <a:custGeom>
            <a:avLst/>
            <a:gdLst/>
            <a:ahLst/>
            <a:cxnLst/>
            <a:rect l="l" t="t" r="r" b="b"/>
            <a:pathLst>
              <a:path w="8921750" h="6304280">
                <a:moveTo>
                  <a:pt x="0" y="6304153"/>
                </a:moveTo>
                <a:lnTo>
                  <a:pt x="8921194" y="6304153"/>
                </a:lnTo>
                <a:lnTo>
                  <a:pt x="8921194" y="0"/>
                </a:lnTo>
                <a:lnTo>
                  <a:pt x="0" y="0"/>
                </a:lnTo>
                <a:lnTo>
                  <a:pt x="0" y="6304153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82187" y="6753721"/>
            <a:ext cx="3133412" cy="4177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82187" y="6753721"/>
            <a:ext cx="3133725" cy="4178300"/>
          </a:xfrm>
          <a:custGeom>
            <a:avLst/>
            <a:gdLst/>
            <a:ahLst/>
            <a:cxnLst/>
            <a:rect l="l" t="t" r="r" b="b"/>
            <a:pathLst>
              <a:path w="3133725" h="4178300">
                <a:moveTo>
                  <a:pt x="0" y="4177883"/>
                </a:moveTo>
                <a:lnTo>
                  <a:pt x="3133412" y="4177883"/>
                </a:lnTo>
                <a:lnTo>
                  <a:pt x="3133412" y="0"/>
                </a:lnTo>
                <a:lnTo>
                  <a:pt x="0" y="0"/>
                </a:lnTo>
                <a:lnTo>
                  <a:pt x="0" y="4177883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963230" y="6753721"/>
            <a:ext cx="5907155" cy="4177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963230" y="6753721"/>
            <a:ext cx="5907405" cy="4178300"/>
          </a:xfrm>
          <a:custGeom>
            <a:avLst/>
            <a:gdLst/>
            <a:ahLst/>
            <a:cxnLst/>
            <a:rect l="l" t="t" r="r" b="b"/>
            <a:pathLst>
              <a:path w="5907405" h="4178300">
                <a:moveTo>
                  <a:pt x="0" y="4177883"/>
                </a:moveTo>
                <a:lnTo>
                  <a:pt x="5907160" y="4177883"/>
                </a:lnTo>
                <a:lnTo>
                  <a:pt x="5907160" y="0"/>
                </a:lnTo>
                <a:lnTo>
                  <a:pt x="0" y="0"/>
                </a:lnTo>
                <a:lnTo>
                  <a:pt x="0" y="4177883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4905094" y="7010258"/>
            <a:ext cx="4816816" cy="3916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905096" y="7010258"/>
            <a:ext cx="4817110" cy="3916679"/>
          </a:xfrm>
          <a:custGeom>
            <a:avLst/>
            <a:gdLst/>
            <a:ahLst/>
            <a:cxnLst/>
            <a:rect l="l" t="t" r="r" b="b"/>
            <a:pathLst>
              <a:path w="4817109" h="3916679">
                <a:moveTo>
                  <a:pt x="0" y="3916111"/>
                </a:moveTo>
                <a:lnTo>
                  <a:pt x="4816816" y="3916111"/>
                </a:lnTo>
                <a:lnTo>
                  <a:pt x="4816816" y="0"/>
                </a:lnTo>
                <a:lnTo>
                  <a:pt x="0" y="0"/>
                </a:lnTo>
                <a:lnTo>
                  <a:pt x="0" y="3916111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251" y="244876"/>
            <a:ext cx="3609975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1" i="0">
                <a:solidFill>
                  <a:srgbClr val="231F20"/>
                </a:solidFill>
                <a:latin typeface="Gotham"/>
                <a:cs typeface="Gotha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9853" y="2378094"/>
            <a:ext cx="7226167" cy="4889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89438" y="7915287"/>
            <a:ext cx="6937119" cy="268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96739" y="7543278"/>
            <a:ext cx="7226300" cy="3384550"/>
          </a:xfrm>
          <a:custGeom>
            <a:avLst/>
            <a:gdLst/>
            <a:ahLst/>
            <a:cxnLst/>
            <a:rect l="l" t="t" r="r" b="b"/>
            <a:pathLst>
              <a:path w="7226300" h="3384550">
                <a:moveTo>
                  <a:pt x="0" y="3384085"/>
                </a:moveTo>
                <a:lnTo>
                  <a:pt x="7226167" y="3384085"/>
                </a:lnTo>
                <a:lnTo>
                  <a:pt x="7226167" y="0"/>
                </a:lnTo>
                <a:lnTo>
                  <a:pt x="0" y="0"/>
                </a:lnTo>
                <a:lnTo>
                  <a:pt x="0" y="3384085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4094" y="7543278"/>
            <a:ext cx="7226167" cy="3384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4094" y="7543278"/>
            <a:ext cx="7226300" cy="3384550"/>
          </a:xfrm>
          <a:custGeom>
            <a:avLst/>
            <a:gdLst/>
            <a:ahLst/>
            <a:cxnLst/>
            <a:rect l="l" t="t" r="r" b="b"/>
            <a:pathLst>
              <a:path w="7226300" h="3384550">
                <a:moveTo>
                  <a:pt x="0" y="3384085"/>
                </a:moveTo>
                <a:lnTo>
                  <a:pt x="7226167" y="3384085"/>
                </a:lnTo>
                <a:lnTo>
                  <a:pt x="7226167" y="0"/>
                </a:lnTo>
                <a:lnTo>
                  <a:pt x="0" y="0"/>
                </a:lnTo>
                <a:lnTo>
                  <a:pt x="0" y="3384085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85787" y="2667122"/>
            <a:ext cx="6648073" cy="4672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96739" y="2378095"/>
            <a:ext cx="7226300" cy="4961890"/>
          </a:xfrm>
          <a:custGeom>
            <a:avLst/>
            <a:gdLst/>
            <a:ahLst/>
            <a:cxnLst/>
            <a:rect l="l" t="t" r="r" b="b"/>
            <a:pathLst>
              <a:path w="7226300" h="4961890">
                <a:moveTo>
                  <a:pt x="0" y="4961629"/>
                </a:moveTo>
                <a:lnTo>
                  <a:pt x="7226167" y="4961629"/>
                </a:lnTo>
                <a:lnTo>
                  <a:pt x="7226167" y="0"/>
                </a:lnTo>
                <a:lnTo>
                  <a:pt x="0" y="0"/>
                </a:lnTo>
                <a:lnTo>
                  <a:pt x="0" y="4961629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5553" y="244876"/>
            <a:ext cx="188150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</a:t>
            </a:r>
            <a:r>
              <a:rPr dirty="0"/>
              <a:t>olors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5553" y="896165"/>
            <a:ext cx="1161859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use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colors </a:t>
            </a:r>
            <a:r>
              <a:rPr sz="2150" spc="-25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create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a mood and find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creative </a:t>
            </a:r>
            <a:r>
              <a:rPr sz="2150" spc="-40" dirty="0">
                <a:solidFill>
                  <a:srgbClr val="231F20"/>
                </a:solidFill>
                <a:latin typeface="Gotham-Book"/>
                <a:cs typeface="Gotham-Book"/>
              </a:rPr>
              <a:t>ways </a:t>
            </a:r>
            <a:r>
              <a:rPr sz="2150" spc="-25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integrate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with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fonts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and</a:t>
            </a:r>
            <a:r>
              <a:rPr sz="2150" spc="110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images</a:t>
            </a:r>
            <a:endParaRPr sz="2150">
              <a:latin typeface="Gotham-Book"/>
              <a:cs typeface="Gotham-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15121" y="2077947"/>
            <a:ext cx="5433007" cy="5433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5121" y="2077947"/>
            <a:ext cx="5433060" cy="5433060"/>
          </a:xfrm>
          <a:custGeom>
            <a:avLst/>
            <a:gdLst/>
            <a:ahLst/>
            <a:cxnLst/>
            <a:rect l="l" t="t" r="r" b="b"/>
            <a:pathLst>
              <a:path w="5433059" h="5433059">
                <a:moveTo>
                  <a:pt x="0" y="5433007"/>
                </a:moveTo>
                <a:lnTo>
                  <a:pt x="5433007" y="5433007"/>
                </a:lnTo>
                <a:lnTo>
                  <a:pt x="5433007" y="0"/>
                </a:lnTo>
                <a:lnTo>
                  <a:pt x="0" y="0"/>
                </a:lnTo>
                <a:lnTo>
                  <a:pt x="0" y="5433007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63637" y="2580549"/>
            <a:ext cx="5433007" cy="3468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63637" y="2580549"/>
            <a:ext cx="5433060" cy="3468370"/>
          </a:xfrm>
          <a:custGeom>
            <a:avLst/>
            <a:gdLst/>
            <a:ahLst/>
            <a:cxnLst/>
            <a:rect l="l" t="t" r="r" b="b"/>
            <a:pathLst>
              <a:path w="5433059" h="3468370">
                <a:moveTo>
                  <a:pt x="0" y="3468072"/>
                </a:moveTo>
                <a:lnTo>
                  <a:pt x="5433007" y="3468072"/>
                </a:lnTo>
                <a:lnTo>
                  <a:pt x="5433007" y="0"/>
                </a:lnTo>
                <a:lnTo>
                  <a:pt x="0" y="0"/>
                </a:lnTo>
                <a:lnTo>
                  <a:pt x="0" y="3468072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08294" y="1423516"/>
            <a:ext cx="3468069" cy="3468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08291" y="1423516"/>
            <a:ext cx="3468370" cy="3468370"/>
          </a:xfrm>
          <a:custGeom>
            <a:avLst/>
            <a:gdLst/>
            <a:ahLst/>
            <a:cxnLst/>
            <a:rect l="l" t="t" r="r" b="b"/>
            <a:pathLst>
              <a:path w="3468369" h="3468370">
                <a:moveTo>
                  <a:pt x="0" y="3468072"/>
                </a:moveTo>
                <a:lnTo>
                  <a:pt x="3468072" y="3468072"/>
                </a:lnTo>
                <a:lnTo>
                  <a:pt x="3468072" y="0"/>
                </a:lnTo>
                <a:lnTo>
                  <a:pt x="0" y="0"/>
                </a:lnTo>
                <a:lnTo>
                  <a:pt x="0" y="3468072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53898" y="5296697"/>
            <a:ext cx="6322466" cy="5626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53896" y="5296697"/>
            <a:ext cx="6322695" cy="5626100"/>
          </a:xfrm>
          <a:custGeom>
            <a:avLst/>
            <a:gdLst/>
            <a:ahLst/>
            <a:cxnLst/>
            <a:rect l="l" t="t" r="r" b="b"/>
            <a:pathLst>
              <a:path w="6322694" h="5626100">
                <a:moveTo>
                  <a:pt x="0" y="5626006"/>
                </a:moveTo>
                <a:lnTo>
                  <a:pt x="6322467" y="5626006"/>
                </a:lnTo>
                <a:lnTo>
                  <a:pt x="6322467" y="0"/>
                </a:lnTo>
                <a:lnTo>
                  <a:pt x="0" y="0"/>
                </a:lnTo>
                <a:lnTo>
                  <a:pt x="0" y="5626006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37429" y="6707387"/>
            <a:ext cx="4219505" cy="4219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37430" y="6707387"/>
            <a:ext cx="4219575" cy="4219575"/>
          </a:xfrm>
          <a:custGeom>
            <a:avLst/>
            <a:gdLst/>
            <a:ahLst/>
            <a:cxnLst/>
            <a:rect l="l" t="t" r="r" b="b"/>
            <a:pathLst>
              <a:path w="4219575" h="4219575">
                <a:moveTo>
                  <a:pt x="0" y="4219505"/>
                </a:moveTo>
                <a:lnTo>
                  <a:pt x="4219505" y="4219505"/>
                </a:lnTo>
                <a:lnTo>
                  <a:pt x="4219505" y="0"/>
                </a:lnTo>
                <a:lnTo>
                  <a:pt x="0" y="0"/>
                </a:lnTo>
                <a:lnTo>
                  <a:pt x="0" y="4219505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663" y="6707387"/>
            <a:ext cx="4219505" cy="42195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1663" y="6707387"/>
            <a:ext cx="4219575" cy="4219575"/>
          </a:xfrm>
          <a:custGeom>
            <a:avLst/>
            <a:gdLst/>
            <a:ahLst/>
            <a:cxnLst/>
            <a:rect l="l" t="t" r="r" b="b"/>
            <a:pathLst>
              <a:path w="4219575" h="4219575">
                <a:moveTo>
                  <a:pt x="0" y="4219505"/>
                </a:moveTo>
                <a:lnTo>
                  <a:pt x="4219505" y="4219505"/>
                </a:lnTo>
                <a:lnTo>
                  <a:pt x="4219505" y="0"/>
                </a:lnTo>
                <a:lnTo>
                  <a:pt x="0" y="0"/>
                </a:lnTo>
                <a:lnTo>
                  <a:pt x="0" y="4219505"/>
                </a:lnTo>
                <a:close/>
              </a:path>
            </a:pathLst>
          </a:custGeom>
          <a:ln w="942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89902" y="244876"/>
            <a:ext cx="488759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3270" algn="l"/>
                <a:tab pos="2614930" algn="l"/>
              </a:tabLst>
            </a:pPr>
            <a:r>
              <a:rPr spc="-75" dirty="0"/>
              <a:t>c</a:t>
            </a:r>
            <a:r>
              <a:rPr dirty="0"/>
              <a:t>olors	&amp;	p</a:t>
            </a:r>
            <a:r>
              <a:rPr spc="-25" dirty="0"/>
              <a:t>a</a:t>
            </a:r>
            <a:r>
              <a:rPr dirty="0"/>
              <a:t>t</a:t>
            </a:r>
            <a:r>
              <a:rPr spc="-75" dirty="0"/>
              <a:t>t</a:t>
            </a:r>
            <a:r>
              <a:rPr dirty="0"/>
              <a:t>ern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9902" y="896165"/>
            <a:ext cx="1147635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use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colors </a:t>
            </a:r>
            <a:r>
              <a:rPr sz="2150" spc="-25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create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a mood, </a:t>
            </a: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illustrations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as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pattern,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strong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font </a:t>
            </a:r>
            <a:r>
              <a:rPr sz="2150" spc="-25" dirty="0">
                <a:solidFill>
                  <a:srgbClr val="231F20"/>
                </a:solidFill>
                <a:latin typeface="Gotham-Book"/>
                <a:cs typeface="Gotham-Book"/>
              </a:rPr>
              <a:t>to </a:t>
            </a:r>
            <a:r>
              <a:rPr sz="2150" spc="-40" dirty="0">
                <a:solidFill>
                  <a:srgbClr val="231F20"/>
                </a:solidFill>
                <a:latin typeface="Gotham-Book"/>
                <a:cs typeface="Gotham-Book"/>
              </a:rPr>
              <a:t>convey</a:t>
            </a:r>
            <a:r>
              <a:rPr sz="2150" spc="175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2150" spc="-20" dirty="0">
                <a:solidFill>
                  <a:srgbClr val="231F20"/>
                </a:solidFill>
                <a:latin typeface="Gotham-Book"/>
                <a:cs typeface="Gotham-Book"/>
              </a:rPr>
              <a:t>exclusivity</a:t>
            </a:r>
            <a:endParaRPr sz="2150">
              <a:latin typeface="Gotham-Book"/>
              <a:cs typeface="Gotham-Boo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3893" y="2400949"/>
            <a:ext cx="2396072" cy="358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135" y="2364367"/>
            <a:ext cx="2743835" cy="3667760"/>
          </a:xfrm>
          <a:custGeom>
            <a:avLst/>
            <a:gdLst/>
            <a:ahLst/>
            <a:cxnLst/>
            <a:rect l="l" t="t" r="r" b="b"/>
            <a:pathLst>
              <a:path w="2743835" h="3667760">
                <a:moveTo>
                  <a:pt x="0" y="3667281"/>
                </a:moveTo>
                <a:lnTo>
                  <a:pt x="2743602" y="3667281"/>
                </a:lnTo>
                <a:lnTo>
                  <a:pt x="2743602" y="0"/>
                </a:lnTo>
                <a:lnTo>
                  <a:pt x="0" y="0"/>
                </a:lnTo>
                <a:lnTo>
                  <a:pt x="0" y="3667281"/>
                </a:lnTo>
                <a:close/>
              </a:path>
            </a:pathLst>
          </a:custGeom>
          <a:ln w="635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9058" y="2365425"/>
            <a:ext cx="4409402" cy="3121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9058" y="2365425"/>
            <a:ext cx="4409440" cy="3121660"/>
          </a:xfrm>
          <a:custGeom>
            <a:avLst/>
            <a:gdLst/>
            <a:ahLst/>
            <a:cxnLst/>
            <a:rect l="l" t="t" r="r" b="b"/>
            <a:pathLst>
              <a:path w="4409440" h="3121660">
                <a:moveTo>
                  <a:pt x="0" y="3121266"/>
                </a:moveTo>
                <a:lnTo>
                  <a:pt x="4409405" y="3121266"/>
                </a:lnTo>
                <a:lnTo>
                  <a:pt x="4409405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39652" y="2365425"/>
            <a:ext cx="2404053" cy="3121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9655" y="2365425"/>
            <a:ext cx="2404110" cy="3121660"/>
          </a:xfrm>
          <a:custGeom>
            <a:avLst/>
            <a:gdLst/>
            <a:ahLst/>
            <a:cxnLst/>
            <a:rect l="l" t="t" r="r" b="b"/>
            <a:pathLst>
              <a:path w="2404109" h="3121660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64224" y="2365425"/>
            <a:ext cx="2404052" cy="3121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64224" y="2365425"/>
            <a:ext cx="2404110" cy="3121660"/>
          </a:xfrm>
          <a:custGeom>
            <a:avLst/>
            <a:gdLst/>
            <a:ahLst/>
            <a:cxnLst/>
            <a:rect l="l" t="t" r="r" b="b"/>
            <a:pathLst>
              <a:path w="2404109" h="3121660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701152" y="2432350"/>
            <a:ext cx="6020758" cy="3019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01152" y="2432344"/>
            <a:ext cx="6021070" cy="3020060"/>
          </a:xfrm>
          <a:custGeom>
            <a:avLst/>
            <a:gdLst/>
            <a:ahLst/>
            <a:cxnLst/>
            <a:rect l="l" t="t" r="r" b="b"/>
            <a:pathLst>
              <a:path w="6021069" h="3020060">
                <a:moveTo>
                  <a:pt x="0" y="3019876"/>
                </a:moveTo>
                <a:lnTo>
                  <a:pt x="6020759" y="3019876"/>
                </a:lnTo>
                <a:lnTo>
                  <a:pt x="6020759" y="0"/>
                </a:lnTo>
                <a:lnTo>
                  <a:pt x="0" y="0"/>
                </a:lnTo>
                <a:lnTo>
                  <a:pt x="0" y="3019876"/>
                </a:lnTo>
                <a:close/>
              </a:path>
            </a:pathLst>
          </a:custGeom>
          <a:ln w="1047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38822" y="8074350"/>
            <a:ext cx="3384085" cy="2353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338821" y="7574691"/>
            <a:ext cx="3384550" cy="3352800"/>
          </a:xfrm>
          <a:custGeom>
            <a:avLst/>
            <a:gdLst/>
            <a:ahLst/>
            <a:cxnLst/>
            <a:rect l="l" t="t" r="r" b="b"/>
            <a:pathLst>
              <a:path w="3384550" h="3352800">
                <a:moveTo>
                  <a:pt x="0" y="3352672"/>
                </a:moveTo>
                <a:lnTo>
                  <a:pt x="3384085" y="3352672"/>
                </a:lnTo>
                <a:lnTo>
                  <a:pt x="3384085" y="0"/>
                </a:lnTo>
                <a:lnTo>
                  <a:pt x="0" y="0"/>
                </a:lnTo>
                <a:lnTo>
                  <a:pt x="0" y="3352672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42316" y="7789190"/>
            <a:ext cx="2404043" cy="3121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42317" y="7789187"/>
            <a:ext cx="2404110" cy="3121660"/>
          </a:xfrm>
          <a:custGeom>
            <a:avLst/>
            <a:gdLst/>
            <a:ahLst/>
            <a:cxnLst/>
            <a:rect l="l" t="t" r="r" b="b"/>
            <a:pathLst>
              <a:path w="2404109" h="3121659">
                <a:moveTo>
                  <a:pt x="0" y="3121266"/>
                </a:moveTo>
                <a:lnTo>
                  <a:pt x="2404052" y="3121266"/>
                </a:lnTo>
                <a:lnTo>
                  <a:pt x="2404052" y="0"/>
                </a:lnTo>
                <a:lnTo>
                  <a:pt x="0" y="0"/>
                </a:lnTo>
                <a:lnTo>
                  <a:pt x="0" y="3121266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1062" y="6467244"/>
            <a:ext cx="3828931" cy="4289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51061" y="6467237"/>
            <a:ext cx="3829050" cy="4290060"/>
          </a:xfrm>
          <a:custGeom>
            <a:avLst/>
            <a:gdLst/>
            <a:ahLst/>
            <a:cxnLst/>
            <a:rect l="l" t="t" r="r" b="b"/>
            <a:pathLst>
              <a:path w="3829050" h="4290059">
                <a:moveTo>
                  <a:pt x="0" y="4289597"/>
                </a:moveTo>
                <a:lnTo>
                  <a:pt x="3828930" y="4289597"/>
                </a:lnTo>
                <a:lnTo>
                  <a:pt x="3828930" y="0"/>
                </a:lnTo>
                <a:lnTo>
                  <a:pt x="0" y="0"/>
                </a:lnTo>
                <a:lnTo>
                  <a:pt x="0" y="4289597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74807" y="5804639"/>
            <a:ext cx="6269561" cy="5084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74807" y="5804639"/>
            <a:ext cx="6290945" cy="5106035"/>
          </a:xfrm>
          <a:custGeom>
            <a:avLst/>
            <a:gdLst/>
            <a:ahLst/>
            <a:cxnLst/>
            <a:rect l="l" t="t" r="r" b="b"/>
            <a:pathLst>
              <a:path w="6290944" h="5106034">
                <a:moveTo>
                  <a:pt x="0" y="5105813"/>
                </a:moveTo>
                <a:lnTo>
                  <a:pt x="6290530" y="5105813"/>
                </a:lnTo>
                <a:lnTo>
                  <a:pt x="6290530" y="0"/>
                </a:lnTo>
                <a:lnTo>
                  <a:pt x="0" y="0"/>
                </a:lnTo>
                <a:lnTo>
                  <a:pt x="0" y="5105813"/>
                </a:lnTo>
                <a:close/>
              </a:path>
            </a:pathLst>
          </a:custGeom>
          <a:ln w="8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64251" y="244876"/>
            <a:ext cx="430657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0180" algn="l"/>
                <a:tab pos="2744470" algn="l"/>
              </a:tabLst>
            </a:pPr>
            <a:r>
              <a:rPr spc="-50" dirty="0"/>
              <a:t>f</a:t>
            </a:r>
            <a:r>
              <a:rPr dirty="0"/>
              <a:t>ont	and	</a:t>
            </a:r>
            <a:r>
              <a:rPr spc="-75" dirty="0"/>
              <a:t>c</a:t>
            </a:r>
            <a:r>
              <a:rPr dirty="0"/>
              <a:t>olor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4251" y="896165"/>
            <a:ext cx="1240028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interesting treatment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of </a:t>
            </a:r>
            <a:r>
              <a:rPr sz="2150" spc="-35" dirty="0">
                <a:solidFill>
                  <a:srgbClr val="231F20"/>
                </a:solidFill>
                <a:latin typeface="Gotham-Book"/>
                <a:cs typeface="Gotham-Book"/>
              </a:rPr>
              <a:t>word </a:t>
            </a:r>
            <a:r>
              <a:rPr sz="2150" spc="-55" dirty="0">
                <a:solidFill>
                  <a:srgbClr val="231F20"/>
                </a:solidFill>
                <a:latin typeface="Gotham-Book"/>
                <a:cs typeface="Gotham-Book"/>
              </a:rPr>
              <a:t>AIPAC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intersecting,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black and </a:t>
            </a: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white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font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with splash of</a:t>
            </a:r>
            <a:r>
              <a:rPr sz="2150" spc="215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2150" spc="-10" dirty="0">
                <a:solidFill>
                  <a:srgbClr val="231F20"/>
                </a:solidFill>
                <a:latin typeface="Gotham-Book"/>
                <a:cs typeface="Gotham-Book"/>
              </a:rPr>
              <a:t>colors</a:t>
            </a:r>
            <a:endParaRPr sz="2150">
              <a:latin typeface="Gotham-Book"/>
              <a:cs typeface="Gotham-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illu</a:t>
            </a:r>
            <a:r>
              <a:rPr spc="-50" dirty="0"/>
              <a:t>s</a:t>
            </a:r>
            <a:r>
              <a:rPr dirty="0"/>
              <a:t>t</a:t>
            </a:r>
            <a:r>
              <a:rPr spc="-120" dirty="0"/>
              <a:t>r</a:t>
            </a:r>
            <a:r>
              <a:rPr spc="-25" dirty="0"/>
              <a:t>a</a:t>
            </a:r>
            <a:r>
              <a:rPr dirty="0"/>
              <a:t>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251" y="896165"/>
            <a:ext cx="965200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25" dirty="0">
                <a:solidFill>
                  <a:srgbClr val="231F20"/>
                </a:solidFill>
                <a:latin typeface="Gotham-Book"/>
                <a:cs typeface="Gotham-Book"/>
              </a:rPr>
              <a:t>words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and </a:t>
            </a: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illustrations </a:t>
            </a:r>
            <a:r>
              <a:rPr sz="2150" spc="-35" dirty="0">
                <a:solidFill>
                  <a:srgbClr val="231F20"/>
                </a:solidFill>
                <a:latin typeface="Gotham-Book"/>
                <a:cs typeface="Gotham-Book"/>
              </a:rPr>
              <a:t>by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hand </a:t>
            </a:r>
            <a:r>
              <a:rPr sz="2150" spc="-40" dirty="0">
                <a:solidFill>
                  <a:srgbClr val="231F20"/>
                </a:solidFill>
                <a:latin typeface="Gotham-Book"/>
                <a:cs typeface="Gotham-Book"/>
              </a:rPr>
              <a:t>only,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using </a:t>
            </a: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color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on </a:t>
            </a:r>
            <a:r>
              <a:rPr sz="2150" spc="-15" dirty="0">
                <a:solidFill>
                  <a:srgbClr val="231F20"/>
                </a:solidFill>
                <a:latin typeface="Gotham-Book"/>
                <a:cs typeface="Gotham-Book"/>
              </a:rPr>
              <a:t>selective areas</a:t>
            </a:r>
            <a:r>
              <a:rPr sz="2150" spc="175" dirty="0">
                <a:solidFill>
                  <a:srgbClr val="231F20"/>
                </a:solidFill>
                <a:latin typeface="Gotham-Book"/>
                <a:cs typeface="Gotham-Book"/>
              </a:rPr>
              <a:t> </a:t>
            </a:r>
            <a:r>
              <a:rPr sz="2150" spc="-5" dirty="0">
                <a:solidFill>
                  <a:srgbClr val="231F20"/>
                </a:solidFill>
                <a:latin typeface="Gotham-Book"/>
                <a:cs typeface="Gotham-Book"/>
              </a:rPr>
              <a:t>only</a:t>
            </a:r>
            <a:endParaRPr sz="2150" dirty="0">
              <a:latin typeface="Gotham-Book"/>
              <a:cs typeface="Gotham-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64</Words>
  <Application>Microsoft Macintosh PowerPoint</Application>
  <PresentationFormat>Custom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Gotham</vt:lpstr>
      <vt:lpstr>Gotham-Book</vt:lpstr>
      <vt:lpstr>Office Theme</vt:lpstr>
      <vt:lpstr>colors</vt:lpstr>
      <vt:lpstr>PowerPoint Presentation</vt:lpstr>
      <vt:lpstr>colors &amp; pattern</vt:lpstr>
      <vt:lpstr>font and color</vt:lpstr>
      <vt:lpstr>illustrations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colors</dc:title>
  <cp:lastModifiedBy>AIPAC Helpdesk</cp:lastModifiedBy>
  <cp:revision>2</cp:revision>
  <dcterms:created xsi:type="dcterms:W3CDTF">2018-06-20T18:20:55Z</dcterms:created>
  <dcterms:modified xsi:type="dcterms:W3CDTF">2018-06-20T22:34:46Z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2018-06-20T00:00:00Z</vt:filetime>
  </property>
  <property fmtid="{D5CDD505-2E9C-101B-9397-08002B2CF9AE}" pid="3" name="Creator">
    <vt:lpwstr>Adobe InDesign CC 13.1 (Macintosh)</vt:lpwstr>
  </property>
  <property fmtid="{D5CDD505-2E9C-101B-9397-08002B2CF9AE}" pid="4" name="LastSaved">
    <vt:filetime>2018-06-20T00:00:00Z</vt:filetime>
  </property>
</Properties>
</file>